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3"/>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07" r:id="rId47"/>
    <p:sldId id="322" r:id="rId48"/>
    <p:sldId id="308" r:id="rId49"/>
    <p:sldId id="309" r:id="rId50"/>
    <p:sldId id="326" r:id="rId51"/>
    <p:sldId id="328" r:id="rId52"/>
    <p:sldId id="327" r:id="rId53"/>
    <p:sldId id="335" r:id="rId54"/>
    <p:sldId id="331" r:id="rId55"/>
    <p:sldId id="310" r:id="rId56"/>
    <p:sldId id="333" r:id="rId57"/>
    <p:sldId id="323" r:id="rId58"/>
    <p:sldId id="332" r:id="rId59"/>
    <p:sldId id="324" r:id="rId60"/>
    <p:sldId id="334" r:id="rId61"/>
    <p:sldId id="319" r:id="rId62"/>
    <p:sldId id="325" r:id="rId63"/>
    <p:sldId id="311" r:id="rId64"/>
    <p:sldId id="329" r:id="rId65"/>
    <p:sldId id="330" r:id="rId66"/>
    <p:sldId id="312" r:id="rId67"/>
    <p:sldId id="337" r:id="rId68"/>
    <p:sldId id="339" r:id="rId69"/>
    <p:sldId id="336" r:id="rId70"/>
    <p:sldId id="344" r:id="rId71"/>
    <p:sldId id="345" r:id="rId72"/>
    <p:sldId id="340" r:id="rId73"/>
    <p:sldId id="321" r:id="rId74"/>
    <p:sldId id="317" r:id="rId75"/>
    <p:sldId id="346" r:id="rId76"/>
    <p:sldId id="347" r:id="rId77"/>
    <p:sldId id="342" r:id="rId78"/>
    <p:sldId id="348" r:id="rId79"/>
    <p:sldId id="349" r:id="rId80"/>
    <p:sldId id="316" r:id="rId81"/>
    <p:sldId id="341"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78969" autoAdjust="0"/>
  </p:normalViewPr>
  <p:slideViewPr>
    <p:cSldViewPr snapToGrid="0">
      <p:cViewPr varScale="1">
        <p:scale>
          <a:sx n="82" d="100"/>
          <a:sy n="82" d="100"/>
        </p:scale>
        <p:origin x="102" y="51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782293024"/>
        <c:axId val="782293568"/>
      </c:scatterChart>
      <c:valAx>
        <c:axId val="7822930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782293568"/>
        <c:crosses val="autoZero"/>
        <c:crossBetween val="midCat"/>
      </c:valAx>
      <c:valAx>
        <c:axId val="782293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782293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782297376"/>
        <c:axId val="782294112"/>
      </c:scatterChart>
      <c:valAx>
        <c:axId val="782297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782294112"/>
        <c:crosses val="autoZero"/>
        <c:crossBetween val="midCat"/>
      </c:valAx>
      <c:valAx>
        <c:axId val="782294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7822973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02/05/2017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5/2/2017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5/2/2017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5/2/2017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5/2/2017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5/2/2017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5/2/2017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5/2/2017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5/2/2017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5/2/2017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5/2/2017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emf"/><Relationship Id="rId5" Type="http://schemas.openxmlformats.org/officeDocument/2006/relationships/package" Target="../embeddings/Feuille_de_calcul_Microsoft_Excel1.xlsx"/><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7.emf"/><Relationship Id="rId5" Type="http://schemas.openxmlformats.org/officeDocument/2006/relationships/package" Target="../embeddings/Feuille_de_calcul_Microsoft_Excel2.xlsx"/><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204" name="Feuille de calcul" r:id="rId5" imgW="8181895" imgH="2486031" progId="Excel.Sheet.12">
                  <p:embed/>
                </p:oleObj>
              </mc:Choice>
              <mc:Fallback>
                <p:oleObj name="Feuille de calcul" r:id="rId5" imgW="8181895" imgH="2486031" progId="Excel.Sheet.12">
                  <p:embed/>
                  <p:pic>
                    <p:nvPicPr>
                      <p:cNvPr id="0" name=""/>
                      <p:cNvPicPr/>
                      <p:nvPr/>
                    </p:nvPicPr>
                    <p:blipFill>
                      <a:blip r:embed="rId6"/>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220" name="Feuille de calcul" r:id="rId5" imgW="3152934" imgH="2733535" progId="Excel.Sheet.12">
                  <p:embed/>
                </p:oleObj>
              </mc:Choice>
              <mc:Fallback>
                <p:oleObj name="Feuille de calcul" r:id="rId5" imgW="3152934" imgH="2733535" progId="Excel.Sheet.12">
                  <p:embed/>
                  <p:pic>
                    <p:nvPicPr>
                      <p:cNvPr id="0" name=""/>
                      <p:cNvPicPr/>
                      <p:nvPr/>
                    </p:nvPicPr>
                    <p:blipFill>
                      <a:blip r:embed="rId6"/>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centre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t-norme</a:t>
            </a:r>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multiplication</a:t>
            </a:r>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peut permettre de déterminer quels sont les différents organes après segmentation (Approche globale [1])</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régions 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histogramme d’angle</a:t>
            </a:r>
          </a:p>
          <a:p>
            <a:pPr marL="514350" indent="-514350">
              <a:buClrTx/>
              <a:buSzPct val="110000"/>
              <a:buFont typeface="+mj-lt"/>
              <a:buAutoNum type="arabicPeriod"/>
            </a:pPr>
            <a:r>
              <a:rPr lang="fr-FR" sz="2200" dirty="0" smtClean="0">
                <a:sym typeface="Wingdings" panose="05000000000000000000" pitchFamily="2" charset="2"/>
              </a:rPr>
              <a:t>Récupération de la/les direction(s) la/les plus 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dans l’ontologie des organes correspondant à cette/ces relation(s) spatiale(s) (à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5318</TotalTime>
  <Words>4058</Words>
  <Application>Microsoft Office PowerPoint</Application>
  <PresentationFormat>Grand écran</PresentationFormat>
  <Paragraphs>994</Paragraphs>
  <Slides>81</Slides>
  <Notes>65</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81</vt:i4>
      </vt:variant>
    </vt:vector>
  </HeadingPairs>
  <TitlesOfParts>
    <vt:vector size="90" baseType="lpstr">
      <vt:lpstr>Arial</vt:lpstr>
      <vt:lpstr>Arial Black</vt:lpstr>
      <vt:lpstr>Calibri</vt:lpstr>
      <vt:lpstr>Cambria Math</vt:lpstr>
      <vt:lpstr>Corbel</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321</cp:revision>
  <dcterms:created xsi:type="dcterms:W3CDTF">2017-03-14T08:34:02Z</dcterms:created>
  <dcterms:modified xsi:type="dcterms:W3CDTF">2017-05-02T08:31:24Z</dcterms:modified>
</cp:coreProperties>
</file>